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50" d="100"/>
          <a:sy n="50" d="100"/>
        </p:scale>
        <p:origin x="-1668" y="-34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04-Aug-23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04-Aug-23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04-Aug-23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Ashoka T K</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4</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Aug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https://github.com/AshokaTK/DS-Capstone/blob/9fff2504e56a449cddfa7be6e0e050ca33d13f64/Data%20Wrangling.ipynb.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github.com/AshokaTK/DS-Capstone/blob/9fff2504e56a449cddfa7be6e0e050ca33d13f64/EDA%20with%20Data%20Visualization.ipynb.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https://github.com/AshokaTK/DS-Capstone/blob/9fff2504e56a449cddfa7be6e0e050ca33d13f64/EDA%20with%20SQL.ipynb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https://github.com/AshokaTK/DS-Capstone/blob/9fff2504e56a449cddfa7be6e0e050ca33d13f64/app.py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https://github.com/AshokaTK/DS-Capstone/blob/9fff2504e56a449cddfa7be6e0e050ca33d13f64/Machine%20Learning%20Prediction.ipynb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https://github.com/AshokaTK/DS-Capstone/blob/9fff2504e56a449cddfa7be6e0e050ca33d13f64/Data%20Collection%20API.ipynb.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https://github.com/AshokaTK/DS-Capstone/blob/9fff2504e56a449cddfa7be6e0e050ca33d13f64/Data%20Collection%20with%20Web%20Scraping.ipynb.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1333</TotalTime>
  <Words>1594</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ASHOKA T K</cp:lastModifiedBy>
  <cp:revision>200</cp:revision>
  <dcterms:created xsi:type="dcterms:W3CDTF">2021-04-29T18:58:34Z</dcterms:created>
  <dcterms:modified xsi:type="dcterms:W3CDTF">2023-08-04T11:42:20Z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